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C2C87B-8CE5-402D-8912-61F48B87680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558C72A-6E41-485F-A690-292C490C3B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7030A0"/>
                </a:solidFill>
                <a:latin typeface="Candara"/>
              </a:rPr>
              <a:t>Ликвидация несанкционированных свалок и установка контейнерных площадок </a:t>
            </a:r>
            <a:br>
              <a:rPr lang="ru-RU" sz="4000" dirty="0">
                <a:solidFill>
                  <a:srgbClr val="7030A0"/>
                </a:solidFill>
                <a:latin typeface="Candara"/>
              </a:rPr>
            </a:br>
            <a:r>
              <a:rPr lang="ru-RU" sz="4000" dirty="0" smtClean="0">
                <a:solidFill>
                  <a:srgbClr val="7030A0"/>
                </a:solidFill>
                <a:latin typeface="Candara"/>
              </a:rPr>
              <a:t>ГП «</a:t>
            </a:r>
            <a:r>
              <a:rPr lang="ru-RU" sz="4000" dirty="0" err="1" smtClean="0">
                <a:solidFill>
                  <a:srgbClr val="7030A0"/>
                </a:solidFill>
                <a:latin typeface="Candara"/>
              </a:rPr>
              <a:t>Усть</a:t>
            </a:r>
            <a:r>
              <a:rPr lang="ru-RU" sz="4000" dirty="0" smtClean="0">
                <a:solidFill>
                  <a:srgbClr val="7030A0"/>
                </a:solidFill>
                <a:latin typeface="Candara"/>
              </a:rPr>
              <a:t>-Карское»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ru-RU" dirty="0"/>
              <a:t>Реализация мероприятий по ликвидации несанкционированных мест размещения отходов в рамках Соглашения о предоставлении субсидии в 2019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2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было до ликвидации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28698"/>
            <a:ext cx="3822700" cy="2548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8698"/>
            <a:ext cx="3822700" cy="2548466"/>
          </a:xfrm>
        </p:spPr>
      </p:pic>
    </p:spTree>
    <p:extLst>
      <p:ext uri="{BB962C8B-B14F-4D97-AF65-F5344CB8AC3E}">
        <p14:creationId xmlns:p14="http://schemas.microsoft.com/office/powerpoint/2010/main" val="82782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28595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679700"/>
            <a:ext cx="3384376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2679700"/>
            <a:ext cx="3600400" cy="3446463"/>
          </a:xfrm>
        </p:spPr>
      </p:pic>
    </p:spTree>
    <p:extLst>
      <p:ext uri="{BB962C8B-B14F-4D97-AF65-F5344CB8AC3E}">
        <p14:creationId xmlns:p14="http://schemas.microsoft.com/office/powerpoint/2010/main" val="409788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679700"/>
            <a:ext cx="3456384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2679700"/>
            <a:ext cx="3312368" cy="3446463"/>
          </a:xfrm>
        </p:spPr>
      </p:pic>
    </p:spTree>
    <p:extLst>
      <p:ext uri="{BB962C8B-B14F-4D97-AF65-F5344CB8AC3E}">
        <p14:creationId xmlns:p14="http://schemas.microsoft.com/office/powerpoint/2010/main" val="405042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Установленные контейнерные площадки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745498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32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Ликвидация несанкционированных свалок и установка контейнерных площадок  ГП «Усть-Карское»</vt:lpstr>
      <vt:lpstr>Так было до ликвидации</vt:lpstr>
      <vt:lpstr>Презентация PowerPoint</vt:lpstr>
      <vt:lpstr>Результат</vt:lpstr>
      <vt:lpstr>Презентация PowerPoint</vt:lpstr>
      <vt:lpstr>Установленные контейнерные площадки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Ликвидация несанкционированных свалок и установка контейнерных площадок  ГП «Усть-Карское»</dc:title>
  <dc:creator>GKX</dc:creator>
  <cp:lastModifiedBy>GKX</cp:lastModifiedBy>
  <cp:revision>2</cp:revision>
  <dcterms:created xsi:type="dcterms:W3CDTF">2020-04-16T01:02:08Z</dcterms:created>
  <dcterms:modified xsi:type="dcterms:W3CDTF">2020-04-16T01:31:42Z</dcterms:modified>
</cp:coreProperties>
</file>